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2" r:id="rId151"/>
    <p:sldId id="483" r:id="rId152"/>
    <p:sldId id="484" r:id="rId153"/>
    <p:sldId id="485" r:id="rId154"/>
    <p:sldId id="486" r:id="rId155"/>
    <p:sldId id="431" r:id="rId156"/>
    <p:sldId id="434" r:id="rId157"/>
    <p:sldId id="447" r:id="rId158"/>
    <p:sldId id="435" r:id="rId159"/>
    <p:sldId id="441" r:id="rId160"/>
    <p:sldId id="442" r:id="rId161"/>
    <p:sldId id="444" r:id="rId162"/>
    <p:sldId id="445" r:id="rId163"/>
    <p:sldId id="446" r:id="rId164"/>
    <p:sldId id="448" r:id="rId165"/>
    <p:sldId id="449" r:id="rId166"/>
    <p:sldId id="450" r:id="rId167"/>
    <p:sldId id="451" r:id="rId168"/>
    <p:sldId id="452" r:id="rId169"/>
    <p:sldId id="488" r:id="rId170"/>
    <p:sldId id="456" r:id="rId171"/>
    <p:sldId id="432" r:id="rId172"/>
    <p:sldId id="457" r:id="rId173"/>
    <p:sldId id="487" r:id="rId174"/>
    <p:sldId id="453" r:id="rId175"/>
    <p:sldId id="459" r:id="rId176"/>
    <p:sldId id="433" r:id="rId177"/>
    <p:sldId id="279"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were either multiple sellers, selling the same item to </a:t>
            </a:r>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3051471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37963916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DA89E8-456A-4543-AA79-210A268942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2296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3737</TotalTime>
  <Words>5584</Words>
  <Application>Microsoft Office PowerPoint</Application>
  <PresentationFormat>Widescreen</PresentationFormat>
  <Paragraphs>1237</Paragraphs>
  <Slides>177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177</vt:i4>
      </vt:variant>
    </vt:vector>
  </HeadingPairs>
  <TitlesOfParts>
    <vt:vector size="183"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Travel Channel:</vt:lpstr>
      <vt:lpstr>Travel Channel:</vt:lpstr>
      <vt:lpstr>Travel Channel:</vt:lpstr>
      <vt:lpstr>Travel Channel:</vt:lpstr>
      <vt:lpstr>Travel Channel:</vt:lpstr>
      <vt:lpstr>Travel Channel:</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Are these groups suspicious hacker groups?</vt:lpstr>
      <vt:lpstr>New approach for Question 2 (Comparison)</vt:lpstr>
      <vt:lpstr> Extended Graph 2            vs. Seed 1 possible nodes</vt:lpstr>
      <vt:lpstr>Similarity measures between seeds and graphs</vt:lpstr>
      <vt:lpstr>Network creation based on the seeds</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331</cp:revision>
  <dcterms:created xsi:type="dcterms:W3CDTF">2020-04-21T09:35:12Z</dcterms:created>
  <dcterms:modified xsi:type="dcterms:W3CDTF">2020-06-09T23:57:50Z</dcterms:modified>
</cp:coreProperties>
</file>